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5.png"/><Relationship Id="rId7" Type="http://schemas.openxmlformats.org/officeDocument/2006/relationships/hyperlink" Target="http://hl7.org/fhir/index.html"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hl7.org/fhir/allergyintolerance.html#resour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s://hl7.org/fhir/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hyperlink" Target="https://fhir-ehr.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July 18</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err="1"/>
              <a:t>PractitionerRole</a:t>
            </a:r>
            <a:endParaRPr dirty="0"/>
          </a:p>
          <a:p>
            <a:r>
              <a:rPr lang="en-US" dirty="0" err="1"/>
              <a:t>CareTeam</a:t>
            </a:r>
            <a:endParaRPr dirty="0"/>
          </a:p>
          <a:p>
            <a:r>
              <a:rPr lang="en-US" dirty="0" err="1"/>
              <a:t>BodyStructure</a:t>
            </a:r>
            <a:endParaRPr dirty="0"/>
          </a:p>
          <a:p>
            <a:r>
              <a:rPr lang="en-US" dirty="0" err="1"/>
              <a:t>OrganizationAffiliation</a:t>
            </a:r>
            <a:endParaRPr dirty="0"/>
          </a:p>
          <a:p>
            <a:r>
              <a:rPr lang="en-US" dirty="0" err="1"/>
              <a:t>MolecularSequence</a:t>
            </a:r>
            <a:endParaRPr dirty="0"/>
          </a:p>
          <a:p>
            <a:r>
              <a:rPr lang="en-US" dirty="0"/>
              <a:t>Task</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VerificationResult</a:t>
            </a:r>
            <a:endParaRPr dirty="0"/>
          </a:p>
          <a:p>
            <a:pPr marL="635000" indent="-635000" algn="l">
              <a:spcBef>
                <a:spcPts val="5900"/>
              </a:spcBef>
              <a:buSzPct val="75000"/>
              <a:buChar char="•"/>
              <a:defRPr sz="5200"/>
            </a:pPr>
            <a:r>
              <a:rPr lang="en-US" dirty="0"/>
              <a:t>Linkage</a:t>
            </a:r>
            <a:endParaRPr dirty="0"/>
          </a:p>
          <a:p>
            <a:pPr marL="635000" indent="-635000" algn="l">
              <a:spcBef>
                <a:spcPts val="5900"/>
              </a:spcBef>
              <a:buSzPct val="75000"/>
              <a:buChar char="•"/>
              <a:defRPr sz="5200"/>
            </a:pPr>
            <a:r>
              <a:rPr lang="en-US" dirty="0" err="1"/>
              <a:t>CatalogEntry</a:t>
            </a:r>
            <a:endParaRPr dirty="0"/>
          </a:p>
          <a:p>
            <a:pPr marL="635000" indent="-635000" algn="l">
              <a:spcBef>
                <a:spcPts val="5900"/>
              </a:spcBef>
              <a:buSzPct val="75000"/>
              <a:buChar char="•"/>
              <a:defRPr sz="5200"/>
            </a:pPr>
            <a:r>
              <a:rPr lang="en-US" dirty="0" err="1"/>
              <a:t>AdverseEvent</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a:t>17</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D22D1-CCEC-470A-88CB-93A1D00A4109}"/>
              </a:ext>
            </a:extLst>
          </p:cNvPr>
          <p:cNvPicPr>
            <a:picLocks noChangeAspect="1"/>
          </p:cNvPicPr>
          <p:nvPr/>
        </p:nvPicPr>
        <p:blipFill>
          <a:blip r:embed="rId2"/>
          <a:stretch>
            <a:fillRect/>
          </a:stretch>
        </p:blipFill>
        <p:spPr>
          <a:xfrm>
            <a:off x="5198268" y="460000"/>
            <a:ext cx="13987463" cy="12795999"/>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1</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4" name="Picture 3">
            <a:extLst>
              <a:ext uri="{FF2B5EF4-FFF2-40B4-BE49-F238E27FC236}">
                <a16:creationId xmlns:a16="http://schemas.microsoft.com/office/drawing/2014/main" id="{7E90B55F-358B-4FF3-83D2-F75BB3B9D740}"/>
              </a:ext>
            </a:extLst>
          </p:cNvPr>
          <p:cNvPicPr>
            <a:picLocks noChangeAspect="1"/>
          </p:cNvPicPr>
          <p:nvPr/>
        </p:nvPicPr>
        <p:blipFill>
          <a:blip r:embed="rId3"/>
          <a:stretch>
            <a:fillRect/>
          </a:stretch>
        </p:blipFill>
        <p:spPr>
          <a:xfrm>
            <a:off x="6934199" y="399401"/>
            <a:ext cx="16987887" cy="12516954"/>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7938</TotalTime>
  <Words>2971</Words>
  <Application>Microsoft Office PowerPoint</Application>
  <PresentationFormat>Custom</PresentationFormat>
  <Paragraphs>327</Paragraphs>
  <Slides>111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64</cp:revision>
  <dcterms:modified xsi:type="dcterms:W3CDTF">2022-07-17T22:09:59Z</dcterms:modified>
</cp:coreProperties>
</file>